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7.jpeg" ContentType="image/jpeg"/>
  <Override PartName="/ppt/media/image1.png" ContentType="image/png"/>
  <Override PartName="/ppt/media/image2.png" ContentType="image/png"/>
  <Override PartName="/ppt/media/image3.png" ContentType="image/png"/>
  <Override PartName="/ppt/media/image6.jpeg" ContentType="image/jpeg"/>
  <Override PartName="/ppt/media/image4.png" ContentType="image/png"/>
  <Override PartName="/ppt/media/image5.jpeg" ContentType="image/jpeg"/>
  <Override PartName="/ppt/media/image8.jpeg" ContentType="image/jpe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0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0920" cy="43840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800" spc="-1">
                <a:latin typeface="Arial"/>
              </a:rPr>
              <a:t>Cliquez pour éditer le format du plan de texte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800" spc="-1">
                <a:latin typeface="Arial"/>
              </a:rPr>
              <a:t>Second niveau de plan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800" spc="-1">
                <a:latin typeface="Arial"/>
              </a:rPr>
              <a:t>Troisième niveau de plan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800" spc="-1">
                <a:latin typeface="Arial"/>
              </a:rPr>
              <a:t>Quatrième niveau de plan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800" spc="-1">
                <a:latin typeface="Arial"/>
              </a:rPr>
              <a:t>Cinquième niveau de plan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800" spc="-1">
                <a:latin typeface="Arial"/>
              </a:rPr>
              <a:t>Sixième niveau de plan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800" spc="-1">
                <a:latin typeface="Arial"/>
              </a:rPr>
              <a:t>Septième niveau de plan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fr-FR" sz="4400" spc="-1">
                <a:latin typeface="Arial"/>
              </a:rPr>
              <a:t>Cliquez pour éditer le format du texte-titre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3200" spc="-1">
                <a:latin typeface="Arial"/>
              </a:rPr>
              <a:t>Cliquez pour éditer le format du plan de texte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2800" spc="-1">
                <a:latin typeface="Arial"/>
              </a:rPr>
              <a:t>Second niveau de plan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2400" spc="-1">
                <a:latin typeface="Arial"/>
              </a:rPr>
              <a:t>Troisième niveau de plan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2000" spc="-1">
                <a:latin typeface="Arial"/>
              </a:rPr>
              <a:t>Quatrième niveau de plan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2000" spc="-1">
                <a:latin typeface="Arial"/>
              </a:rPr>
              <a:t>Cinquième niveau de plan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2000" spc="-1">
                <a:latin typeface="Arial"/>
              </a:rPr>
              <a:t>Sixième niveau de plan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2000" spc="-1">
                <a:latin typeface="Arial"/>
              </a:rPr>
              <a:t>Septième niveau de plan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jpeg"/><Relationship Id="rId3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504000" y="72000"/>
            <a:ext cx="9070920" cy="12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fr-FR" sz="4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Una escuela en Cuba</a:t>
            </a:r>
            <a:endParaRPr/>
          </a:p>
        </p:txBody>
      </p:sp>
      <p:sp>
        <p:nvSpPr>
          <p:cNvPr id="73" name="CustomShape 2"/>
          <p:cNvSpPr/>
          <p:nvPr/>
        </p:nvSpPr>
        <p:spPr>
          <a:xfrm>
            <a:off x="504000" y="1769040"/>
            <a:ext cx="9070920" cy="4988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4" name="CustomShape 3"/>
          <p:cNvSpPr/>
          <p:nvPr/>
        </p:nvSpPr>
        <p:spPr>
          <a:xfrm>
            <a:off x="216000" y="1118160"/>
            <a:ext cx="9575280" cy="6801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En Cuba, el sistema escolar no es el mismo que en Francia. Por la mañana, los alumnos empiezan la escuela a las ocho.</a:t>
            </a:r>
            <a:endParaRPr/>
          </a:p>
          <a:p>
            <a:endParaRPr/>
          </a:p>
          <a:p>
            <a:r>
              <a:rPr b="1" i="1" lang="fr-FR" sz="3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El mattutino</a:t>
            </a:r>
            <a:endParaRPr/>
          </a:p>
          <a:p>
            <a:endParaRPr/>
          </a:p>
          <a:p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Entonces, practican el mattutino ; los profesores felicitan a los mejores</a:t>
            </a:r>
            <a:endParaRPr/>
          </a:p>
          <a:p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alumnos y hablan de la vida</a:t>
            </a:r>
            <a:endParaRPr/>
          </a:p>
          <a:p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en la escuela. Se reúnen</a:t>
            </a:r>
            <a:endParaRPr/>
          </a:p>
          <a:p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también en el patio de recreo </a:t>
            </a:r>
            <a:endParaRPr/>
          </a:p>
          <a:p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para cantar el himno.</a:t>
            </a:r>
            <a:endParaRPr/>
          </a:p>
          <a:p>
            <a:endParaRPr/>
          </a:p>
          <a:p>
            <a:endParaRPr/>
          </a:p>
        </p:txBody>
      </p:sp>
      <p:sp>
        <p:nvSpPr>
          <p:cNvPr id="75" name="CustomShape 4"/>
          <p:cNvSpPr/>
          <p:nvPr/>
        </p:nvSpPr>
        <p:spPr>
          <a:xfrm>
            <a:off x="-432000" y="2160000"/>
            <a:ext cx="143280" cy="432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76" name="" descr=""/>
          <p:cNvPicPr/>
          <p:nvPr/>
        </p:nvPicPr>
        <p:blipFill>
          <a:blip r:embed="rId1"/>
          <a:stretch/>
        </p:blipFill>
        <p:spPr>
          <a:xfrm>
            <a:off x="5400000" y="4820760"/>
            <a:ext cx="4607280" cy="2438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fr-FR" sz="4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Los uniformes</a:t>
            </a:r>
            <a:endParaRPr/>
          </a:p>
        </p:txBody>
      </p:sp>
      <p:sp>
        <p:nvSpPr>
          <p:cNvPr id="78" name="CustomShape 2"/>
          <p:cNvSpPr/>
          <p:nvPr/>
        </p:nvSpPr>
        <p:spPr>
          <a:xfrm>
            <a:off x="504000" y="1769040"/>
            <a:ext cx="9070920" cy="4988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i="1" lang="fr-FR" sz="3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Para los chicos</a:t>
            </a:r>
            <a:endParaRPr/>
          </a:p>
          <a:p>
            <a:pPr lvl="1" marL="864000" indent="-32328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En Cuba, los chicos llevan una camisa blanca y pantalones cortos rojos.</a:t>
            </a:r>
            <a:endParaRPr/>
          </a:p>
          <a:p>
            <a:pPr lvl="1" marL="864000" indent="-32328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/>
          </a:p>
          <a:p>
            <a:pPr lvl="1" marL="864000" indent="-32328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i="1" lang="fr-FR" sz="3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Para las chicas</a:t>
            </a:r>
            <a:endParaRPr/>
          </a:p>
          <a:p>
            <a:pPr lvl="1" marL="864000" indent="-32328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Las chicas llevan una </a:t>
            </a:r>
            <a:endParaRPr/>
          </a:p>
          <a:p>
            <a:pPr lvl="1" marL="864000" indent="-32328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camisa blanca y una</a:t>
            </a:r>
            <a:endParaRPr/>
          </a:p>
          <a:p>
            <a:pPr lvl="1" marL="864000" indent="-32328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falda roja.</a:t>
            </a:r>
            <a:endParaRPr/>
          </a:p>
        </p:txBody>
      </p:sp>
      <p:pic>
        <p:nvPicPr>
          <p:cNvPr id="79" name="" descr=""/>
          <p:cNvPicPr/>
          <p:nvPr/>
        </p:nvPicPr>
        <p:blipFill>
          <a:blip r:embed="rId1"/>
          <a:stretch/>
        </p:blipFill>
        <p:spPr>
          <a:xfrm>
            <a:off x="4680000" y="3672000"/>
            <a:ext cx="4418280" cy="2951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fr-FR" sz="4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Las vacaciones</a:t>
            </a:r>
            <a:endParaRPr/>
          </a:p>
        </p:txBody>
      </p:sp>
      <p:graphicFrame>
        <p:nvGraphicFramePr>
          <p:cNvPr id="81" name="Table 2"/>
          <p:cNvGraphicFramePr/>
          <p:nvPr/>
        </p:nvGraphicFramePr>
        <p:xfrm>
          <a:off x="133560" y="2532600"/>
          <a:ext cx="9840240" cy="1894320"/>
        </p:xfrm>
        <a:graphic>
          <a:graphicData uri="http://schemas.openxmlformats.org/drawingml/2006/table">
            <a:tbl>
              <a:tblPr/>
              <a:tblGrid>
                <a:gridCol w="3279600"/>
                <a:gridCol w="3279600"/>
                <a:gridCol w="3281400"/>
              </a:tblGrid>
              <a:tr h="631440">
                <a:tc>
                  <a:txBody>
                    <a:bodyPr lIns="90000" rIns="90000"/>
                    <a:p>
                      <a:r>
                        <a:rPr lang="fr-FR" sz="2800" spc="-1" strike="noStrike"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Vacaciones de Pascua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fr-FR" sz="2800" spc="-1" strike="noStrike"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Empiezan el 28 de marzo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fr-FR" sz="2800" spc="-1" strike="noStrike"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Acaban el 8 de abril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66cc"/>
                    </a:solidFill>
                  </a:tcPr>
                </a:tc>
              </a:tr>
              <a:tr h="631440">
                <a:tc>
                  <a:txBody>
                    <a:bodyPr lIns="90000" rIns="90000"/>
                    <a:p>
                      <a:r>
                        <a:rPr lang="fr-FR" sz="2800" spc="-1" strike="noStrike"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Vacaciones de Verano*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fr-FR" sz="2800" spc="-1" strike="noStrike"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Empiezan el 21 de junio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fr-FR" sz="2800" spc="-1" strike="noStrike"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Acaban el 7 de septiembre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99ff"/>
                    </a:solidFill>
                  </a:tcPr>
                </a:tc>
              </a:tr>
              <a:tr h="631800">
                <a:tc>
                  <a:txBody>
                    <a:bodyPr lIns="90000" rIns="90000"/>
                    <a:p>
                      <a:r>
                        <a:rPr lang="fr-FR" sz="2800" spc="-1" strike="noStrike"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Vacaciones de Navidad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fr-FR" sz="2800" spc="-1" strike="noStrike"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Empiezan el 23 de diciembre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lang="fr-FR" sz="2800" spc="-1" strike="noStrike"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Acaban el 6 de enero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82" name="CustomShape 3"/>
          <p:cNvSpPr/>
          <p:nvPr/>
        </p:nvSpPr>
        <p:spPr>
          <a:xfrm>
            <a:off x="720000" y="1475640"/>
            <a:ext cx="8495280" cy="89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lang="fr-FR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En Francia, hay 4 periodos de vacaciones mientras que hay 3 periodos de vacaciones en Cuba.</a:t>
            </a:r>
            <a:endParaRPr/>
          </a:p>
        </p:txBody>
      </p:sp>
      <p:sp>
        <p:nvSpPr>
          <p:cNvPr id="83" name="CustomShape 4"/>
          <p:cNvSpPr/>
          <p:nvPr/>
        </p:nvSpPr>
        <p:spPr>
          <a:xfrm>
            <a:off x="648000" y="5760000"/>
            <a:ext cx="6767280" cy="461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*Las vacaciones dependen de las regiones.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blipFill>
            <a:blip r:embed="rId1"/>
            <a:tile/>
          </a:blip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fr-FR" sz="4400" spc="-1" strike="noStrike" u="sng">
                <a:solidFill>
                  <a:srgbClr val="66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El dia de la revolución</a:t>
            </a:r>
            <a:endParaRPr/>
          </a:p>
        </p:txBody>
      </p:sp>
      <p:sp>
        <p:nvSpPr>
          <p:cNvPr id="85" name="CustomShape 2"/>
          <p:cNvSpPr/>
          <p:nvPr/>
        </p:nvSpPr>
        <p:spPr>
          <a:xfrm>
            <a:off x="504000" y="1769040"/>
            <a:ext cx="9070920" cy="575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fr-FR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El primero de enero </a:t>
            </a:r>
            <a:r>
              <a:rPr lang="fr-FR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se celebra la fiesta del día de la revolución.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i="1" lang="fr-FR" sz="26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i="1" lang="fr-FR" sz="26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Que hace la gente ?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La gente baila, canta « Hasta siempre », toca música y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fr-FR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Celebra a Che Guevarra, el principal protagonista de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fr-FR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la historia cubana. Che Guevara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fr-FR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participó en la Revolución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fr-FR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y hasta 1965 en la organización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fr-FR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del Estado cubano.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/>
          </a:p>
        </p:txBody>
      </p:sp>
      <p:pic>
        <p:nvPicPr>
          <p:cNvPr id="86" name="" descr=""/>
          <p:cNvPicPr/>
          <p:nvPr/>
        </p:nvPicPr>
        <p:blipFill>
          <a:blip r:embed="rId2"/>
          <a:stretch/>
        </p:blipFill>
        <p:spPr>
          <a:xfrm>
            <a:off x="5507280" y="4032000"/>
            <a:ext cx="4428000" cy="28940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fr-FR" sz="4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Conclusión</a:t>
            </a:r>
            <a:endParaRPr/>
          </a:p>
        </p:txBody>
      </p:sp>
      <p:sp>
        <p:nvSpPr>
          <p:cNvPr id="88" name="CustomShape 2"/>
          <p:cNvSpPr/>
          <p:nvPr/>
        </p:nvSpPr>
        <p:spPr>
          <a:xfrm>
            <a:off x="504000" y="1769040"/>
            <a:ext cx="9070920" cy="4988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Los alumnos cubanos cantan el himno en el patio de recreo todo las días mientras que los alumnos franceses no cantan el himno.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Los alumnos franceses no llevan un uniforme mientras que los alumnos cubanos llevan un uniforme.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/>
          </a:p>
          <a:p>
            <a:pPr marL="432000" indent="-32328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i="1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Para mí, los estudiantes cubanos trabajan mejor que los estudiantes franceses.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Application>LibreOffice/5.0.3.2$Windows_x86 LibreOffice_project/e5f16313668ac592c1bfb310f4390624e3dbfb75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2015-11-15T20:01:53Z</dcterms:created>
  <dc:language>fr-FR</dc:language>
  <cp:lastPrinted>2015-11-18T10:31:10Z</cp:lastPrinted>
  <dcterms:modified xsi:type="dcterms:W3CDTF">2015-12-14T10:26:42Z</dcterms:modified>
  <cp:revision>7</cp:revision>
</cp:coreProperties>
</file>