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6.gif" ContentType="image/gif"/>
  <Override PartName="/ppt/media/image3.png" ContentType="image/png"/>
  <Override PartName="/ppt/media/image4.png" ContentType="image/png"/>
  <Override PartName="/ppt/media/image5.png" ContentType="image/pn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fr-FR" sz="2000" spc="-1">
                <a:latin typeface="Arial"/>
              </a:rPr>
              <a:t>Cliquez pour modifier le format des notes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fr-FR" sz="1400" spc="-1">
                <a:latin typeface="Times New Roman"/>
              </a:rPr>
              <a:t>&lt;en-tête&gt;</a:t>
            </a:r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fr-FR" sz="1400" spc="-1">
                <a:latin typeface="Times New Roman"/>
              </a:rPr>
              <a:t>&lt;date/heure&gt;</a:t>
            </a:r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fr-FR" sz="1400" spc="-1">
                <a:latin typeface="Times New Roman"/>
              </a:rPr>
              <a:t>&lt;pied de page&gt;</a:t>
            </a:r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FAA4FE7-7AD9-4D9A-9C34-8A585A73427F}" type="slidenum">
              <a:rPr lang="fr-FR" sz="1400" spc="-1">
                <a:latin typeface="Times New Roman"/>
              </a:rPr>
              <a:t>&lt;numéro&gt;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7C08A4C-8530-4CC4-A6DE-664280C5941D}" type="slidenum"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&lt;numéro&gt;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spc="-1">
                <a:latin typeface="Arial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spc="-1">
                <a:latin typeface="Arial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spc="-1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3200" spc="-1">
                <a:latin typeface="Arial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800" spc="-1">
                <a:latin typeface="Arial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400" spc="-1">
                <a:latin typeface="Arial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2000" spc="-1">
                <a:latin typeface="Arial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spc="-1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Costa Rica </a:t>
            </a:r>
            <a:endParaRPr/>
          </a:p>
        </p:txBody>
      </p:sp>
      <p:pic>
        <p:nvPicPr>
          <p:cNvPr id="78" name="Image 3" descr=""/>
          <p:cNvPicPr/>
          <p:nvPr/>
        </p:nvPicPr>
        <p:blipFill>
          <a:blip r:embed="rId1"/>
          <a:stretch/>
        </p:blipFill>
        <p:spPr>
          <a:xfrm>
            <a:off x="2620800" y="3789360"/>
            <a:ext cx="4581720" cy="2507760"/>
          </a:xfrm>
          <a:prstGeom prst="rect">
            <a:avLst/>
          </a:prstGeom>
          <a:ln>
            <a:noFill/>
          </a:ln>
        </p:spPr>
      </p:pic>
    </p:spTree>
  </p:cSld>
  <p:transition spd="slow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¿Dónde está Costa Rica?</a:t>
            </a:r>
            <a:endParaRPr/>
          </a:p>
        </p:txBody>
      </p:sp>
      <p:pic>
        <p:nvPicPr>
          <p:cNvPr id="80" name="Espace réservé du contenu 3" descr=""/>
          <p:cNvPicPr/>
          <p:nvPr/>
        </p:nvPicPr>
        <p:blipFill>
          <a:blip r:embed="rId1"/>
          <a:srcRect l="-30225" t="0" r="-30225" b="0"/>
          <a:stretch/>
        </p:blipFill>
        <p:spPr>
          <a:xfrm>
            <a:off x="1198800" y="1417680"/>
            <a:ext cx="6684480" cy="413568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145800" y="5183280"/>
            <a:ext cx="8997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                        </a:t>
            </a:r>
            <a:endParaRPr/>
          </a:p>
        </p:txBody>
      </p:sp>
    </p:spTree>
  </p:cSld>
  <p:transition spd="slow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Costa Rica se encuentra en América del Norte. 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Está situado entre Panamá y Nicaragua.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Hay más de 4 937 755 habitantes.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capital es San José.</a:t>
            </a:r>
            <a:endParaRPr/>
          </a:p>
        </p:txBody>
      </p:sp>
    </p:spTree>
  </p:cSld>
  <p:transition spd="slow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78800" y="263880"/>
            <a:ext cx="8228520" cy="95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Calendario escolar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478800" y="11628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Como en francia, hay 2 sistemas de escuela en Costa Rica: pública y privada. Casi tienen el mismo calendario escolar.</a:t>
            </a:r>
            <a:endParaRPr/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cosecha del café determina el año escolar en Costa Rica.</a:t>
            </a:r>
            <a:endParaRPr/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efecto, hay 200 días de escuela que se hacen de febrero hasta diciembre.</a:t>
            </a:r>
            <a:endParaRPr/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 vacaciones de año nuevo son las más largas. Los alumnos tienen 2 meses de vacaciones entre el mes de diciembre hasta el mes de febrero.</a:t>
            </a:r>
            <a:endParaRPr/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Hay también otras vacaciones en julio y en marzo durante 15 días.</a:t>
            </a:r>
            <a:endParaRPr/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 día de la  independencia 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36648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 15 de septiembre, se celebra el día de la independencia de Costa Rica. No trabaja la gente.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/>
          </a:p>
        </p:txBody>
      </p:sp>
      <p:pic>
        <p:nvPicPr>
          <p:cNvPr id="87" name="Image 3" descr=""/>
          <p:cNvPicPr/>
          <p:nvPr/>
        </p:nvPicPr>
        <p:blipFill>
          <a:blip r:embed="rId1"/>
          <a:stretch/>
        </p:blipFill>
        <p:spPr>
          <a:xfrm>
            <a:off x="630000" y="3526920"/>
            <a:ext cx="7712640" cy="277920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37040" y="905760"/>
            <a:ext cx="8361000" cy="296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También hay una carrera de relevos en todos los países de America Central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 14 de la noche un desfile nocturno en el que los niños llevan faroles hechos en casa,para celebrar la víspera de la independencia </a:t>
            </a:r>
            <a:endParaRPr/>
          </a:p>
          <a:p>
            <a:pPr marL="343080" indent="-342000">
              <a:lnSpc>
                <a:spcPct val="100000"/>
              </a:lnSpc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las Diez de la noche, el himno Nacional se interpreta en todo el país</a:t>
            </a:r>
            <a:endParaRPr/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648000" y="4320000"/>
            <a:ext cx="7679880" cy="24339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Application>LibreOffice/5.0.3.2$Windows_x86 LibreOffice_project/e5f16313668ac592c1bfb310f4390624e3dbfb75</Application>
  <Paragraphs>22</Paragraphs>
  <Company>pica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2015-11-09T16:28:52Z</dcterms:created>
  <dc:creator>steph anie</dc:creator>
  <dc:language>fr-FR</dc:language>
  <dcterms:modified xsi:type="dcterms:W3CDTF">2015-12-14T10:33:58Z</dcterms:modified>
  <cp:revision>23</cp:revision>
  <dc:title>Costa Rica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pica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Présentation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